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1"/>
  </p:notesMasterIdLst>
  <p:sldIdLst>
    <p:sldId id="256" r:id="rId2"/>
    <p:sldId id="257" r:id="rId3"/>
    <p:sldId id="260" r:id="rId4"/>
    <p:sldId id="262" r:id="rId5"/>
    <p:sldId id="259" r:id="rId6"/>
    <p:sldId id="268" r:id="rId7"/>
    <p:sldId id="264" r:id="rId8"/>
    <p:sldId id="284" r:id="rId9"/>
    <p:sldId id="285" r:id="rId10"/>
    <p:sldId id="280" r:id="rId11"/>
    <p:sldId id="261" r:id="rId12"/>
    <p:sldId id="263" r:id="rId13"/>
    <p:sldId id="286" r:id="rId14"/>
    <p:sldId id="281" r:id="rId15"/>
    <p:sldId id="274" r:id="rId16"/>
    <p:sldId id="265" r:id="rId17"/>
    <p:sldId id="287" r:id="rId18"/>
    <p:sldId id="283" r:id="rId19"/>
    <p:sldId id="276" r:id="rId20"/>
  </p:sldIdLst>
  <p:sldSz cx="12192000" cy="6858000"/>
  <p:notesSz cx="6858000" cy="9144000"/>
  <p:embeddedFontLst>
    <p:embeddedFont>
      <p:font typeface="Abril Fatface" panose="02000503000000020003" pitchFamily="2" charset="0"/>
      <p:regular r:id="rId22"/>
    </p:embeddedFont>
    <p:embeddedFont>
      <p:font typeface="Aldrich" panose="02000000000000000000" pitchFamily="2" charset="0"/>
      <p:regular r:id="rId23"/>
    </p:embeddedFont>
    <p:embeddedFont>
      <p:font typeface="Barlow Condensed" panose="00000506000000000000" pitchFamily="2"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DM Sans"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33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cd4d260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cd4d260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538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062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cd4d26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cd4d26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60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530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130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cd4d26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cd4d26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65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9"/>
        <p:cNvGrpSpPr/>
        <p:nvPr/>
      </p:nvGrpSpPr>
      <p:grpSpPr>
        <a:xfrm>
          <a:off x="0" y="0"/>
          <a:ext cx="0" cy="0"/>
          <a:chOff x="0" y="0"/>
          <a:chExt cx="0" cy="0"/>
        </a:xfrm>
      </p:grpSpPr>
      <p:grpSp>
        <p:nvGrpSpPr>
          <p:cNvPr id="10" name="Google Shape;10;p2"/>
          <p:cNvGrpSpPr/>
          <p:nvPr/>
        </p:nvGrpSpPr>
        <p:grpSpPr>
          <a:xfrm>
            <a:off x="-54500" y="2918637"/>
            <a:ext cx="12245912" cy="3938882"/>
            <a:chOff x="4435" y="7748593"/>
            <a:chExt cx="12182563" cy="5161009"/>
          </a:xfrm>
        </p:grpSpPr>
        <p:sp>
          <p:nvSpPr>
            <p:cNvPr id="11" name="Google Shape;11;p2"/>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2"/>
          <p:cNvSpPr txBox="1">
            <a:spLocks noGrp="1"/>
          </p:cNvSpPr>
          <p:nvPr>
            <p:ph type="title"/>
          </p:nvPr>
        </p:nvSpPr>
        <p:spPr>
          <a:xfrm>
            <a:off x="415600" y="2574580"/>
            <a:ext cx="11360700" cy="12306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4" name="Google Shape;44;p2"/>
          <p:cNvSpPr txBox="1">
            <a:spLocks noGrp="1"/>
          </p:cNvSpPr>
          <p:nvPr>
            <p:ph type="subTitle" idx="1"/>
          </p:nvPr>
        </p:nvSpPr>
        <p:spPr>
          <a:xfrm>
            <a:off x="432800" y="5715300"/>
            <a:ext cx="11379900" cy="7179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1900"/>
              <a:buNone/>
              <a:defRPr/>
            </a:lvl1pPr>
            <a:lvl2pPr lvl="1" algn="ctr">
              <a:spcBef>
                <a:spcPts val="2100"/>
              </a:spcBef>
              <a:spcAft>
                <a:spcPts val="0"/>
              </a:spcAft>
              <a:buSzPts val="1900"/>
              <a:buNone/>
              <a:defRPr/>
            </a:lvl2pPr>
            <a:lvl3pPr lvl="2" algn="ctr">
              <a:spcBef>
                <a:spcPts val="2100"/>
              </a:spcBef>
              <a:spcAft>
                <a:spcPts val="0"/>
              </a:spcAft>
              <a:buSzPts val="1900"/>
              <a:buNone/>
              <a:defRPr/>
            </a:lvl3pPr>
            <a:lvl4pPr lvl="3" algn="ctr">
              <a:spcBef>
                <a:spcPts val="2100"/>
              </a:spcBef>
              <a:spcAft>
                <a:spcPts val="0"/>
              </a:spcAft>
              <a:buSzPts val="1900"/>
              <a:buNone/>
              <a:defRPr/>
            </a:lvl4pPr>
            <a:lvl5pPr lvl="4" algn="ctr">
              <a:spcBef>
                <a:spcPts val="2100"/>
              </a:spcBef>
              <a:spcAft>
                <a:spcPts val="0"/>
              </a:spcAft>
              <a:buSzPts val="1900"/>
              <a:buNone/>
              <a:defRPr/>
            </a:lvl5pPr>
            <a:lvl6pPr lvl="5" algn="ctr">
              <a:spcBef>
                <a:spcPts val="2100"/>
              </a:spcBef>
              <a:spcAft>
                <a:spcPts val="0"/>
              </a:spcAft>
              <a:buSzPts val="1900"/>
              <a:buNone/>
              <a:defRPr/>
            </a:lvl6pPr>
            <a:lvl7pPr lvl="6" algn="ctr">
              <a:spcBef>
                <a:spcPts val="2100"/>
              </a:spcBef>
              <a:spcAft>
                <a:spcPts val="0"/>
              </a:spcAft>
              <a:buSzPts val="1900"/>
              <a:buNone/>
              <a:defRPr/>
            </a:lvl7pPr>
            <a:lvl8pPr lvl="7" algn="ctr">
              <a:spcBef>
                <a:spcPts val="2100"/>
              </a:spcBef>
              <a:spcAft>
                <a:spcPts val="0"/>
              </a:spcAft>
              <a:buSzPts val="1900"/>
              <a:buNone/>
              <a:defRPr/>
            </a:lvl8pPr>
            <a:lvl9pPr lvl="8" algn="ctr">
              <a:spcBef>
                <a:spcPts val="2100"/>
              </a:spcBef>
              <a:spcAft>
                <a:spcPts val="2100"/>
              </a:spcAft>
              <a:buSzPts val="1900"/>
              <a:buNone/>
              <a:defRPr/>
            </a:lvl9pPr>
          </a:lstStyle>
          <a:p>
            <a:endParaRPr/>
          </a:p>
        </p:txBody>
      </p:sp>
      <p:sp>
        <p:nvSpPr>
          <p:cNvPr id="45" name="Google Shape;45;p2"/>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9"/>
        <p:cNvGrpSpPr/>
        <p:nvPr/>
      </p:nvGrpSpPr>
      <p:grpSpPr>
        <a:xfrm>
          <a:off x="0" y="0"/>
          <a:ext cx="0" cy="0"/>
          <a:chOff x="0" y="0"/>
          <a:chExt cx="0" cy="0"/>
        </a:xfrm>
      </p:grpSpPr>
      <p:grpSp>
        <p:nvGrpSpPr>
          <p:cNvPr id="50" name="Google Shape;50;p4"/>
          <p:cNvGrpSpPr/>
          <p:nvPr/>
        </p:nvGrpSpPr>
        <p:grpSpPr>
          <a:xfrm>
            <a:off x="-54500" y="2918637"/>
            <a:ext cx="12245912" cy="3938882"/>
            <a:chOff x="4435" y="7748593"/>
            <a:chExt cx="12182563" cy="5161009"/>
          </a:xfrm>
        </p:grpSpPr>
        <p:sp>
          <p:nvSpPr>
            <p:cNvPr id="51" name="Google Shape;51;p4"/>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4"/>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4"/>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4"/>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4"/>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4"/>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4" name="Google Shape;84;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sp>
        <p:nvSpPr>
          <p:cNvPr id="85" name="Google Shape;85;p4"/>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0"/>
        <p:cNvGrpSpPr/>
        <p:nvPr/>
      </p:nvGrpSpPr>
      <p:grpSpPr>
        <a:xfrm>
          <a:off x="0" y="0"/>
          <a:ext cx="0" cy="0"/>
          <a:chOff x="0" y="0"/>
          <a:chExt cx="0" cy="0"/>
        </a:xfrm>
      </p:grpSpPr>
      <p:sp>
        <p:nvSpPr>
          <p:cNvPr id="131" name="Google Shape;131;p6"/>
          <p:cNvSpPr txBox="1">
            <a:spLocks noGrp="1"/>
          </p:cNvSpPr>
          <p:nvPr>
            <p:ph type="body" idx="1"/>
          </p:nvPr>
        </p:nvSpPr>
        <p:spPr>
          <a:xfrm>
            <a:off x="4386975" y="2965625"/>
            <a:ext cx="7389300" cy="2075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32" name="Google Shape;132;p6"/>
          <p:cNvSpPr txBox="1">
            <a:spLocks noGrp="1"/>
          </p:cNvSpPr>
          <p:nvPr>
            <p:ph type="title"/>
          </p:nvPr>
        </p:nvSpPr>
        <p:spPr>
          <a:xfrm>
            <a:off x="4386975" y="2041175"/>
            <a:ext cx="7389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grpSp>
        <p:nvGrpSpPr>
          <p:cNvPr id="133" name="Google Shape;133;p6"/>
          <p:cNvGrpSpPr/>
          <p:nvPr/>
        </p:nvGrpSpPr>
        <p:grpSpPr>
          <a:xfrm>
            <a:off x="-54500" y="2918637"/>
            <a:ext cx="12245912" cy="3938882"/>
            <a:chOff x="4435" y="7748593"/>
            <a:chExt cx="12182563" cy="5161009"/>
          </a:xfrm>
        </p:grpSpPr>
        <p:sp>
          <p:nvSpPr>
            <p:cNvPr id="134" name="Google Shape;134;p6"/>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6"/>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6"/>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6"/>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6"/>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6"/>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6"/>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6"/>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6"/>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6"/>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6"/>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6"/>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6"/>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6"/>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6"/>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6"/>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6"/>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6"/>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6"/>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6"/>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6"/>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6"/>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6"/>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6" name="Google Shape;166;p6"/>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67"/>
        <p:cNvGrpSpPr/>
        <p:nvPr/>
      </p:nvGrpSpPr>
      <p:grpSpPr>
        <a:xfrm>
          <a:off x="0" y="0"/>
          <a:ext cx="0" cy="0"/>
          <a:chOff x="0" y="0"/>
          <a:chExt cx="0" cy="0"/>
        </a:xfrm>
      </p:grpSpPr>
      <p:grpSp>
        <p:nvGrpSpPr>
          <p:cNvPr id="168" name="Google Shape;168;p7"/>
          <p:cNvGrpSpPr/>
          <p:nvPr/>
        </p:nvGrpSpPr>
        <p:grpSpPr>
          <a:xfrm>
            <a:off x="-54500" y="2918637"/>
            <a:ext cx="12245912" cy="3938882"/>
            <a:chOff x="4435" y="7748593"/>
            <a:chExt cx="12182563" cy="5161009"/>
          </a:xfrm>
        </p:grpSpPr>
        <p:sp>
          <p:nvSpPr>
            <p:cNvPr id="169" name="Google Shape;169;p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01" name="Google Shape;201;p7"/>
          <p:cNvSpPr txBox="1">
            <a:spLocks noGrp="1"/>
          </p:cNvSpPr>
          <p:nvPr>
            <p:ph type="subTitle" idx="1"/>
          </p:nvPr>
        </p:nvSpPr>
        <p:spPr>
          <a:xfrm>
            <a:off x="873360" y="18137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2" name="Google Shape;202;p7"/>
          <p:cNvSpPr txBox="1">
            <a:spLocks noGrp="1"/>
          </p:cNvSpPr>
          <p:nvPr>
            <p:ph type="subTitle" idx="2"/>
          </p:nvPr>
        </p:nvSpPr>
        <p:spPr>
          <a:xfrm>
            <a:off x="6464155" y="18137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03" name="Google Shape;203;p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04" name="Google Shape;204;p7"/>
          <p:cNvSpPr txBox="1">
            <a:spLocks noGrp="1"/>
          </p:cNvSpPr>
          <p:nvPr>
            <p:ph type="body" idx="3"/>
          </p:nvPr>
        </p:nvSpPr>
        <p:spPr>
          <a:xfrm>
            <a:off x="873350" y="27508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5" name="Google Shape;205;p7"/>
          <p:cNvSpPr txBox="1">
            <a:spLocks noGrp="1"/>
          </p:cNvSpPr>
          <p:nvPr>
            <p:ph type="body" idx="4"/>
          </p:nvPr>
        </p:nvSpPr>
        <p:spPr>
          <a:xfrm>
            <a:off x="6464146" y="27390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06" name="Google Shape;206;p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07"/>
        <p:cNvGrpSpPr/>
        <p:nvPr/>
      </p:nvGrpSpPr>
      <p:grpSpPr>
        <a:xfrm>
          <a:off x="0" y="0"/>
          <a:ext cx="0" cy="0"/>
          <a:chOff x="0" y="0"/>
          <a:chExt cx="0" cy="0"/>
        </a:xfrm>
      </p:grpSpPr>
      <p:grpSp>
        <p:nvGrpSpPr>
          <p:cNvPr id="208" name="Google Shape;208;p8"/>
          <p:cNvGrpSpPr/>
          <p:nvPr/>
        </p:nvGrpSpPr>
        <p:grpSpPr>
          <a:xfrm flipH="1">
            <a:off x="-54500" y="2918637"/>
            <a:ext cx="12245912" cy="3938882"/>
            <a:chOff x="4435" y="7748593"/>
            <a:chExt cx="12182563" cy="5161009"/>
          </a:xfrm>
        </p:grpSpPr>
        <p:sp>
          <p:nvSpPr>
            <p:cNvPr id="209" name="Google Shape;209;p8"/>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8"/>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8"/>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8"/>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8"/>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8"/>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8"/>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8"/>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8"/>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8"/>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8"/>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8"/>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8"/>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8"/>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8"/>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8"/>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8"/>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8"/>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8"/>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8"/>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8"/>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8"/>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8"/>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1" name="Google Shape;241;p8"/>
          <p:cNvSpPr txBox="1">
            <a:spLocks noGrp="1"/>
          </p:cNvSpPr>
          <p:nvPr>
            <p:ph type="subTitle" idx="1"/>
          </p:nvPr>
        </p:nvSpPr>
        <p:spPr>
          <a:xfrm>
            <a:off x="2474965" y="2530200"/>
            <a:ext cx="729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42" name="Google Shape;242;p8"/>
          <p:cNvSpPr txBox="1">
            <a:spLocks noGrp="1"/>
          </p:cNvSpPr>
          <p:nvPr>
            <p:ph type="title"/>
          </p:nvPr>
        </p:nvSpPr>
        <p:spPr>
          <a:xfrm>
            <a:off x="2425525" y="1099400"/>
            <a:ext cx="7291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3" name="Google Shape;243;p8"/>
          <p:cNvSpPr txBox="1">
            <a:spLocks noGrp="1"/>
          </p:cNvSpPr>
          <p:nvPr>
            <p:ph type="body" idx="2"/>
          </p:nvPr>
        </p:nvSpPr>
        <p:spPr>
          <a:xfrm>
            <a:off x="2474975" y="3190375"/>
            <a:ext cx="7291500" cy="26466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4" name="Google Shape;244;p8"/>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45"/>
        <p:cNvGrpSpPr/>
        <p:nvPr/>
      </p:nvGrpSpPr>
      <p:grpSpPr>
        <a:xfrm>
          <a:off x="0" y="0"/>
          <a:ext cx="0" cy="0"/>
          <a:chOff x="0" y="0"/>
          <a:chExt cx="0" cy="0"/>
        </a:xfrm>
      </p:grpSpPr>
      <p:grpSp>
        <p:nvGrpSpPr>
          <p:cNvPr id="246" name="Google Shape;246;p9"/>
          <p:cNvGrpSpPr/>
          <p:nvPr/>
        </p:nvGrpSpPr>
        <p:grpSpPr>
          <a:xfrm>
            <a:off x="-54500" y="2918637"/>
            <a:ext cx="12245912" cy="3938882"/>
            <a:chOff x="4435" y="7748593"/>
            <a:chExt cx="12182563" cy="5161009"/>
          </a:xfrm>
        </p:grpSpPr>
        <p:sp>
          <p:nvSpPr>
            <p:cNvPr id="247" name="Google Shape;247;p9"/>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9"/>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9"/>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9"/>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9"/>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9"/>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9"/>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9"/>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9"/>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9"/>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9"/>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9"/>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9"/>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9"/>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9"/>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9"/>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9"/>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9"/>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9"/>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9"/>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9"/>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9"/>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9"/>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9"/>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9"/>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9"/>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9"/>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9"/>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9"/>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9"/>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9"/>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9"/>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9" name="Google Shape;279;p9"/>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80" name="Google Shape;280;p9"/>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281" name="Google Shape;281;p9"/>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282"/>
        <p:cNvGrpSpPr/>
        <p:nvPr/>
      </p:nvGrpSpPr>
      <p:grpSpPr>
        <a:xfrm>
          <a:off x="0" y="0"/>
          <a:ext cx="0" cy="0"/>
          <a:chOff x="0" y="0"/>
          <a:chExt cx="0" cy="0"/>
        </a:xfrm>
      </p:grpSpPr>
      <p:grpSp>
        <p:nvGrpSpPr>
          <p:cNvPr id="283" name="Google Shape;283;p10"/>
          <p:cNvGrpSpPr/>
          <p:nvPr/>
        </p:nvGrpSpPr>
        <p:grpSpPr>
          <a:xfrm>
            <a:off x="-54500" y="2918637"/>
            <a:ext cx="12245912" cy="3938882"/>
            <a:chOff x="4435" y="7748593"/>
            <a:chExt cx="12182563" cy="5161009"/>
          </a:xfrm>
        </p:grpSpPr>
        <p:sp>
          <p:nvSpPr>
            <p:cNvPr id="284" name="Google Shape;284;p1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1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6" name="Google Shape;316;p10"/>
          <p:cNvSpPr txBox="1">
            <a:spLocks noGrp="1"/>
          </p:cNvSpPr>
          <p:nvPr>
            <p:ph type="title"/>
          </p:nvPr>
        </p:nvSpPr>
        <p:spPr>
          <a:xfrm>
            <a:off x="548200" y="1992075"/>
            <a:ext cx="11095500" cy="3160800"/>
          </a:xfrm>
          <a:prstGeom prst="rect">
            <a:avLst/>
          </a:prstGeom>
        </p:spPr>
        <p:txBody>
          <a:bodyPr spcFirstLastPara="1" wrap="square" lIns="121900" tIns="121900" rIns="121900" bIns="121900" anchor="b"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endParaRPr/>
          </a:p>
        </p:txBody>
      </p:sp>
      <p:sp>
        <p:nvSpPr>
          <p:cNvPr id="317" name="Google Shape;317;p1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578"/>
        <p:cNvGrpSpPr/>
        <p:nvPr/>
      </p:nvGrpSpPr>
      <p:grpSpPr>
        <a:xfrm>
          <a:off x="0" y="0"/>
          <a:ext cx="0" cy="0"/>
          <a:chOff x="0" y="0"/>
          <a:chExt cx="0" cy="0"/>
        </a:xfrm>
      </p:grpSpPr>
      <p:sp>
        <p:nvSpPr>
          <p:cNvPr id="579" name="Google Shape;579;p17"/>
          <p:cNvSpPr txBox="1">
            <a:spLocks noGrp="1"/>
          </p:cNvSpPr>
          <p:nvPr>
            <p:ph type="title"/>
          </p:nvPr>
        </p:nvSpPr>
        <p:spPr>
          <a:xfrm>
            <a:off x="644200" y="974375"/>
            <a:ext cx="5581500" cy="7635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580" name="Google Shape;580;p17"/>
          <p:cNvSpPr txBox="1">
            <a:spLocks noGrp="1"/>
          </p:cNvSpPr>
          <p:nvPr>
            <p:ph type="body" idx="1"/>
          </p:nvPr>
        </p:nvSpPr>
        <p:spPr>
          <a:xfrm>
            <a:off x="644050" y="2097700"/>
            <a:ext cx="5581500" cy="35658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a:endParaRPr/>
          </a:p>
        </p:txBody>
      </p:sp>
      <p:grpSp>
        <p:nvGrpSpPr>
          <p:cNvPr id="581" name="Google Shape;581;p17"/>
          <p:cNvGrpSpPr/>
          <p:nvPr/>
        </p:nvGrpSpPr>
        <p:grpSpPr>
          <a:xfrm>
            <a:off x="-54500" y="2918637"/>
            <a:ext cx="12245912" cy="3938882"/>
            <a:chOff x="4435" y="7748593"/>
            <a:chExt cx="12182563" cy="5161009"/>
          </a:xfrm>
        </p:grpSpPr>
        <p:sp>
          <p:nvSpPr>
            <p:cNvPr id="582" name="Google Shape;582;p17"/>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7"/>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7"/>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7"/>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7"/>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7"/>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7"/>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7"/>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17"/>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17"/>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17"/>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17"/>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17"/>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17"/>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17"/>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7"/>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7"/>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7"/>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7"/>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7"/>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7"/>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7"/>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7"/>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7"/>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7"/>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7"/>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7"/>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7"/>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7"/>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7"/>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7"/>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7"/>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14" name="Google Shape;614;p17"/>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689"/>
        <p:cNvGrpSpPr/>
        <p:nvPr/>
      </p:nvGrpSpPr>
      <p:grpSpPr>
        <a:xfrm>
          <a:off x="0" y="0"/>
          <a:ext cx="0" cy="0"/>
          <a:chOff x="0" y="0"/>
          <a:chExt cx="0" cy="0"/>
        </a:xfrm>
      </p:grpSpPr>
      <p:grpSp>
        <p:nvGrpSpPr>
          <p:cNvPr id="690" name="Google Shape;690;p20"/>
          <p:cNvGrpSpPr/>
          <p:nvPr/>
        </p:nvGrpSpPr>
        <p:grpSpPr>
          <a:xfrm flipH="1">
            <a:off x="-54500" y="2918637"/>
            <a:ext cx="12245912" cy="3938882"/>
            <a:chOff x="4435" y="7748593"/>
            <a:chExt cx="12182563" cy="5161009"/>
          </a:xfrm>
        </p:grpSpPr>
        <p:sp>
          <p:nvSpPr>
            <p:cNvPr id="691" name="Google Shape;691;p20"/>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0"/>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0"/>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0"/>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0"/>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20"/>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20"/>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0"/>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0"/>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0"/>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0"/>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0"/>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0"/>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0"/>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0"/>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0"/>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0"/>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0"/>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0"/>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20"/>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0"/>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20"/>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20"/>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0"/>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0"/>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0"/>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0"/>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0"/>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0"/>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0"/>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0"/>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0"/>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23" name="Google Shape;723;p20"/>
          <p:cNvSpPr txBox="1">
            <a:spLocks noGrp="1"/>
          </p:cNvSpPr>
          <p:nvPr>
            <p:ph type="subTitle" idx="1"/>
          </p:nvPr>
        </p:nvSpPr>
        <p:spPr>
          <a:xfrm>
            <a:off x="4918475" y="2716900"/>
            <a:ext cx="55815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2100"/>
              <a:buNone/>
              <a:defRPr sz="2100" b="1"/>
            </a:lvl1pPr>
            <a:lvl2pPr lvl="1" algn="r" rtl="0">
              <a:spcBef>
                <a:spcPts val="2100"/>
              </a:spcBef>
              <a:spcAft>
                <a:spcPts val="0"/>
              </a:spcAft>
              <a:buSzPts val="2100"/>
              <a:buNone/>
              <a:defRPr sz="2100" b="1"/>
            </a:lvl2pPr>
            <a:lvl3pPr lvl="2" algn="r" rtl="0">
              <a:spcBef>
                <a:spcPts val="2100"/>
              </a:spcBef>
              <a:spcAft>
                <a:spcPts val="0"/>
              </a:spcAft>
              <a:buSzPts val="2100"/>
              <a:buNone/>
              <a:defRPr sz="2100" b="1"/>
            </a:lvl3pPr>
            <a:lvl4pPr lvl="3" algn="r" rtl="0">
              <a:spcBef>
                <a:spcPts val="2100"/>
              </a:spcBef>
              <a:spcAft>
                <a:spcPts val="0"/>
              </a:spcAft>
              <a:buSzPts val="2100"/>
              <a:buNone/>
              <a:defRPr sz="2100" b="1"/>
            </a:lvl4pPr>
            <a:lvl5pPr lvl="4" algn="r" rtl="0">
              <a:spcBef>
                <a:spcPts val="2100"/>
              </a:spcBef>
              <a:spcAft>
                <a:spcPts val="0"/>
              </a:spcAft>
              <a:buSzPts val="2100"/>
              <a:buNone/>
              <a:defRPr sz="2100" b="1"/>
            </a:lvl5pPr>
            <a:lvl6pPr lvl="5" algn="r" rtl="0">
              <a:spcBef>
                <a:spcPts val="2100"/>
              </a:spcBef>
              <a:spcAft>
                <a:spcPts val="0"/>
              </a:spcAft>
              <a:buSzPts val="2100"/>
              <a:buNone/>
              <a:defRPr sz="2100" b="1"/>
            </a:lvl6pPr>
            <a:lvl7pPr lvl="6" algn="r" rtl="0">
              <a:spcBef>
                <a:spcPts val="2100"/>
              </a:spcBef>
              <a:spcAft>
                <a:spcPts val="0"/>
              </a:spcAft>
              <a:buSzPts val="2100"/>
              <a:buNone/>
              <a:defRPr sz="2100" b="1"/>
            </a:lvl7pPr>
            <a:lvl8pPr lvl="7" algn="r" rtl="0">
              <a:spcBef>
                <a:spcPts val="2100"/>
              </a:spcBef>
              <a:spcAft>
                <a:spcPts val="0"/>
              </a:spcAft>
              <a:buSzPts val="2100"/>
              <a:buNone/>
              <a:defRPr sz="2100" b="1"/>
            </a:lvl8pPr>
            <a:lvl9pPr lvl="8" algn="r" rtl="0">
              <a:spcBef>
                <a:spcPts val="2100"/>
              </a:spcBef>
              <a:spcAft>
                <a:spcPts val="2100"/>
              </a:spcAft>
              <a:buSzPts val="2100"/>
              <a:buNone/>
              <a:defRPr sz="2100" b="1"/>
            </a:lvl9pPr>
          </a:lstStyle>
          <a:p>
            <a:endParaRPr/>
          </a:p>
        </p:txBody>
      </p:sp>
      <p:sp>
        <p:nvSpPr>
          <p:cNvPr id="724" name="Google Shape;724;p20"/>
          <p:cNvSpPr txBox="1">
            <a:spLocks noGrp="1"/>
          </p:cNvSpPr>
          <p:nvPr>
            <p:ph type="title"/>
          </p:nvPr>
        </p:nvSpPr>
        <p:spPr>
          <a:xfrm>
            <a:off x="4918475" y="1784050"/>
            <a:ext cx="5581500" cy="763500"/>
          </a:xfrm>
          <a:prstGeom prst="rect">
            <a:avLst/>
          </a:prstGeom>
        </p:spPr>
        <p:txBody>
          <a:bodyPr spcFirstLastPara="1" wrap="square" lIns="121900" tIns="121900" rIns="121900" bIns="121900" anchor="b" anchorCtr="0">
            <a:noAutofit/>
          </a:bodyPr>
          <a:lstStyle>
            <a:lvl1pPr marL="0" marR="0" lvl="0" indent="0" algn="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725" name="Google Shape;725;p20"/>
          <p:cNvSpPr txBox="1">
            <a:spLocks noGrp="1"/>
          </p:cNvSpPr>
          <p:nvPr>
            <p:ph type="body" idx="2"/>
          </p:nvPr>
        </p:nvSpPr>
        <p:spPr>
          <a:xfrm>
            <a:off x="4918525" y="3581700"/>
            <a:ext cx="5581500" cy="1341600"/>
          </a:xfrm>
          <a:prstGeom prst="rect">
            <a:avLst/>
          </a:prstGeom>
        </p:spPr>
        <p:txBody>
          <a:bodyPr spcFirstLastPara="1" wrap="square" lIns="121900" tIns="121900" rIns="121900" bIns="121900" anchor="t" anchorCtr="0">
            <a:noAutofit/>
          </a:bodyPr>
          <a:lstStyle>
            <a:lvl1pPr marL="457200" lvl="0" indent="-349250" algn="r">
              <a:lnSpc>
                <a:spcPct val="100000"/>
              </a:lnSpc>
              <a:spcBef>
                <a:spcPts val="0"/>
              </a:spcBef>
              <a:spcAft>
                <a:spcPts val="0"/>
              </a:spcAft>
              <a:buSzPts val="1900"/>
              <a:buChar char="●"/>
              <a:defRPr/>
            </a:lvl1pPr>
            <a:lvl2pPr marL="914400" lvl="1" indent="-349250" algn="r">
              <a:lnSpc>
                <a:spcPct val="100000"/>
              </a:lnSpc>
              <a:spcBef>
                <a:spcPts val="0"/>
              </a:spcBef>
              <a:spcAft>
                <a:spcPts val="0"/>
              </a:spcAft>
              <a:buSzPts val="1900"/>
              <a:buChar char="○"/>
              <a:defRPr/>
            </a:lvl2pPr>
            <a:lvl3pPr marL="1371600" lvl="2" indent="-349250" algn="r">
              <a:lnSpc>
                <a:spcPct val="100000"/>
              </a:lnSpc>
              <a:spcBef>
                <a:spcPts val="0"/>
              </a:spcBef>
              <a:spcAft>
                <a:spcPts val="0"/>
              </a:spcAft>
              <a:buSzPts val="1900"/>
              <a:buChar char="■"/>
              <a:defRPr/>
            </a:lvl3pPr>
            <a:lvl4pPr marL="1828800" lvl="3" indent="-349250" algn="r">
              <a:lnSpc>
                <a:spcPct val="100000"/>
              </a:lnSpc>
              <a:spcBef>
                <a:spcPts val="0"/>
              </a:spcBef>
              <a:spcAft>
                <a:spcPts val="0"/>
              </a:spcAft>
              <a:buSzPts val="1900"/>
              <a:buChar char="●"/>
              <a:defRPr/>
            </a:lvl4pPr>
            <a:lvl5pPr marL="2286000" lvl="4" indent="-349250" algn="r">
              <a:lnSpc>
                <a:spcPct val="100000"/>
              </a:lnSpc>
              <a:spcBef>
                <a:spcPts val="0"/>
              </a:spcBef>
              <a:spcAft>
                <a:spcPts val="0"/>
              </a:spcAft>
              <a:buSzPts val="1900"/>
              <a:buChar char="○"/>
              <a:defRPr/>
            </a:lvl5pPr>
            <a:lvl6pPr marL="2743200" lvl="5" indent="-349250" algn="r">
              <a:lnSpc>
                <a:spcPct val="100000"/>
              </a:lnSpc>
              <a:spcBef>
                <a:spcPts val="0"/>
              </a:spcBef>
              <a:spcAft>
                <a:spcPts val="0"/>
              </a:spcAft>
              <a:buSzPts val="1900"/>
              <a:buChar char="■"/>
              <a:defRPr/>
            </a:lvl6pPr>
            <a:lvl7pPr marL="3200400" lvl="6" indent="-349250" algn="r">
              <a:lnSpc>
                <a:spcPct val="100000"/>
              </a:lnSpc>
              <a:spcBef>
                <a:spcPts val="0"/>
              </a:spcBef>
              <a:spcAft>
                <a:spcPts val="0"/>
              </a:spcAft>
              <a:buSzPts val="1900"/>
              <a:buChar char="●"/>
              <a:defRPr/>
            </a:lvl7pPr>
            <a:lvl8pPr marL="3657600" lvl="7" indent="-349250" algn="r">
              <a:lnSpc>
                <a:spcPct val="100000"/>
              </a:lnSpc>
              <a:spcBef>
                <a:spcPts val="0"/>
              </a:spcBef>
              <a:spcAft>
                <a:spcPts val="0"/>
              </a:spcAft>
              <a:buSzPts val="1900"/>
              <a:buChar char="○"/>
              <a:defRPr/>
            </a:lvl8pPr>
            <a:lvl9pPr marL="4114800" lvl="8" indent="-349250" algn="r">
              <a:lnSpc>
                <a:spcPct val="100000"/>
              </a:lnSpc>
              <a:spcBef>
                <a:spcPts val="0"/>
              </a:spcBef>
              <a:spcAft>
                <a:spcPts val="0"/>
              </a:spcAft>
              <a:buSzPts val="1900"/>
              <a:buChar char="■"/>
              <a:defRPr/>
            </a:lvl9pPr>
          </a:lstStyle>
          <a:p>
            <a:endParaRPr/>
          </a:p>
        </p:txBody>
      </p:sp>
      <p:sp>
        <p:nvSpPr>
          <p:cNvPr id="726" name="Google Shape;726;p20"/>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66666"/>
                </a:solidFill>
                <a:latin typeface="Barlow Condensed"/>
                <a:ea typeface="Barlow Condensed"/>
                <a:cs typeface="Barlow Condensed"/>
                <a:sym typeface="Barlow Condensed"/>
              </a:rPr>
              <a:t>SLIDESMANIA.COM</a:t>
            </a:r>
            <a:endParaRPr sz="1200">
              <a:solidFill>
                <a:srgbClr val="66666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rgbClr val="292929"/>
            </a:gs>
            <a:gs pos="100000">
              <a:srgbClr val="010101"/>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1pPr>
            <a:lvl2pPr lvl="1">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2pPr>
            <a:lvl3pPr lvl="2">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3pPr>
            <a:lvl4pPr lvl="3">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4pPr>
            <a:lvl5pPr lvl="4">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5pPr>
            <a:lvl6pPr lvl="5">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6pPr>
            <a:lvl7pPr lvl="6">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7pPr>
            <a:lvl8pPr lvl="7">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8pPr>
            <a:lvl9pPr lvl="8">
              <a:spcBef>
                <a:spcPts val="0"/>
              </a:spcBef>
              <a:spcAft>
                <a:spcPts val="0"/>
              </a:spcAft>
              <a:buClr>
                <a:schemeClr val="lt1"/>
              </a:buClr>
              <a:buSzPts val="4500"/>
              <a:buFont typeface="DM Sans"/>
              <a:buNone/>
              <a:defRPr sz="45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DM Sans"/>
              <a:buChar char="●"/>
              <a:defRPr sz="1900">
                <a:solidFill>
                  <a:schemeClr val="dk2"/>
                </a:solidFill>
                <a:latin typeface="DM Sans"/>
                <a:ea typeface="DM Sans"/>
                <a:cs typeface="DM Sans"/>
                <a:sym typeface="DM Sans"/>
              </a:defRPr>
            </a:lvl1pPr>
            <a:lvl2pPr marL="914400" lvl="1"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2pPr>
            <a:lvl3pPr marL="1371600" lvl="2"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3pPr>
            <a:lvl4pPr marL="1828800" lvl="3"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4pPr>
            <a:lvl5pPr marL="2286000" lvl="4"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5pPr>
            <a:lvl6pPr marL="2743200" lvl="5"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6pPr>
            <a:lvl7pPr marL="3200400" lvl="6"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7pPr>
            <a:lvl8pPr marL="3657600" lvl="7" indent="-349250">
              <a:lnSpc>
                <a:spcPct val="115000"/>
              </a:lnSpc>
              <a:spcBef>
                <a:spcPts val="2100"/>
              </a:spcBef>
              <a:spcAft>
                <a:spcPts val="0"/>
              </a:spcAft>
              <a:buClr>
                <a:schemeClr val="dk2"/>
              </a:buClr>
              <a:buSzPts val="1900"/>
              <a:buFont typeface="DM Sans"/>
              <a:buChar char="○"/>
              <a:defRPr sz="1900">
                <a:solidFill>
                  <a:schemeClr val="dk2"/>
                </a:solidFill>
                <a:latin typeface="DM Sans"/>
                <a:ea typeface="DM Sans"/>
                <a:cs typeface="DM Sans"/>
                <a:sym typeface="DM Sans"/>
              </a:defRPr>
            </a:lvl8pPr>
            <a:lvl9pPr marL="4114800" lvl="8" indent="-349250">
              <a:lnSpc>
                <a:spcPct val="115000"/>
              </a:lnSpc>
              <a:spcBef>
                <a:spcPts val="2100"/>
              </a:spcBef>
              <a:spcAft>
                <a:spcPts val="2100"/>
              </a:spcAft>
              <a:buClr>
                <a:schemeClr val="dk2"/>
              </a:buClr>
              <a:buSzPts val="1900"/>
              <a:buFont typeface="DM Sans"/>
              <a:buChar char="■"/>
              <a:defRPr sz="1900">
                <a:solidFill>
                  <a:schemeClr val="dk2"/>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63"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2"/>
          <p:cNvSpPr/>
          <p:nvPr/>
        </p:nvSpPr>
        <p:spPr>
          <a:xfrm>
            <a:off x="1336750" y="4323400"/>
            <a:ext cx="4374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txBox="1">
            <a:spLocks noGrp="1"/>
          </p:cNvSpPr>
          <p:nvPr>
            <p:ph type="subTitle" idx="1"/>
          </p:nvPr>
        </p:nvSpPr>
        <p:spPr>
          <a:xfrm>
            <a:off x="1464075" y="4415575"/>
            <a:ext cx="4086300" cy="441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dirty="0">
                <a:latin typeface="Calibri" panose="020F0502020204030204" pitchFamily="34" charset="0"/>
                <a:cs typeface="Calibri" panose="020F0502020204030204" pitchFamily="34" charset="0"/>
              </a:rPr>
              <a:t>Electronique</a:t>
            </a:r>
            <a:endParaRPr dirty="0">
              <a:latin typeface="Calibri" panose="020F0502020204030204" pitchFamily="34" charset="0"/>
              <a:cs typeface="Calibri" panose="020F0502020204030204" pitchFamily="34" charset="0"/>
            </a:endParaRPr>
          </a:p>
        </p:txBody>
      </p:sp>
      <p:sp>
        <p:nvSpPr>
          <p:cNvPr id="744" name="Google Shape;744;p22"/>
          <p:cNvSpPr/>
          <p:nvPr/>
        </p:nvSpPr>
        <p:spPr>
          <a:xfrm>
            <a:off x="1464075" y="2020978"/>
            <a:ext cx="2272614" cy="842625"/>
          </a:xfrm>
          <a:prstGeom prst="rect">
            <a:avLst/>
          </a:prstGeom>
        </p:spPr>
        <p:txBody>
          <a:bodyPr>
            <a:prstTxWarp prst="textPlain">
              <a:avLst/>
            </a:prstTxWarp>
          </a:bodyPr>
          <a:lstStyle/>
          <a:p>
            <a:pPr lvl="0" algn="ct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IoT</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
        <p:nvSpPr>
          <p:cNvPr id="745" name="Google Shape;745;p22"/>
          <p:cNvSpPr/>
          <p:nvPr/>
        </p:nvSpPr>
        <p:spPr>
          <a:xfrm>
            <a:off x="1407563" y="3138450"/>
            <a:ext cx="9474073" cy="635257"/>
          </a:xfrm>
          <a:prstGeom prst="rect">
            <a:avLst/>
          </a:prstGeom>
        </p:spPr>
        <p:txBody>
          <a:bodyPr>
            <a:prstTxWarp prst="textPlain">
              <a:avLst/>
            </a:prstTxWarp>
          </a:bodyPr>
          <a:lstStyle/>
          <a:p>
            <a:pPr lvl="0" algn="ct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Internet des Objets</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capteurs électroniques sont des dispositifs qui convertissent des grandeurs physiques en signaux électriques pour la mesure et le contrôle.</a:t>
            </a:r>
            <a:endParaRPr dirty="0">
              <a:latin typeface="Calibri" panose="020F0502020204030204" pitchFamily="34" charset="0"/>
              <a:cs typeface="Calibri" panose="020F0502020204030204" pitchFamily="34" charset="0"/>
            </a:endParaRPr>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Les capteurs</a:t>
            </a:r>
            <a:endParaRPr dirty="0">
              <a:latin typeface="Calibri" panose="020F0502020204030204" pitchFamily="34" charset="0"/>
              <a:cs typeface="Calibri" panose="020F0502020204030204" pitchFamily="34" charset="0"/>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0</a:t>
            </a: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2</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962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27"/>
          <p:cNvSpPr/>
          <p:nvPr/>
        </p:nvSpPr>
        <p:spPr>
          <a:xfrm>
            <a:off x="914975" y="1933800"/>
            <a:ext cx="105519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txBox="1">
            <a:spLocks noGrp="1"/>
          </p:cNvSpPr>
          <p:nvPr>
            <p:ph type="title"/>
          </p:nvPr>
        </p:nvSpPr>
        <p:spPr>
          <a:xfrm>
            <a:off x="873350" y="836300"/>
            <a:ext cx="1055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Les types de capteurs</a:t>
            </a:r>
            <a:endParaRPr dirty="0">
              <a:latin typeface="Calibri" panose="020F0502020204030204" pitchFamily="34" charset="0"/>
              <a:cs typeface="Calibri" panose="020F0502020204030204" pitchFamily="34" charset="0"/>
            </a:endParaRPr>
          </a:p>
        </p:txBody>
      </p:sp>
      <p:sp>
        <p:nvSpPr>
          <p:cNvPr id="791" name="Google Shape;791;p27"/>
          <p:cNvSpPr txBox="1">
            <a:spLocks noGrp="1"/>
          </p:cNvSpPr>
          <p:nvPr>
            <p:ph type="body" idx="4"/>
          </p:nvPr>
        </p:nvSpPr>
        <p:spPr>
          <a:xfrm>
            <a:off x="6452856" y="2891450"/>
            <a:ext cx="5411765"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capteurs passifs sont des dispositifs qui détectent les changements dans l'environnement sans émettre de signal actif. Ils incluent des capteurs de température, de pression, de lumière et de champ magnétique, qui sont utilisés dans une variété d'applications telles que la surveillance de l'environnement et la surveillance médicale.</a:t>
            </a:r>
            <a:endParaRPr dirty="0">
              <a:latin typeface="Calibri" panose="020F0502020204030204" pitchFamily="34" charset="0"/>
              <a:cs typeface="Calibri" panose="020F0502020204030204" pitchFamily="34" charset="0"/>
            </a:endParaRPr>
          </a:p>
        </p:txBody>
      </p:sp>
      <p:sp>
        <p:nvSpPr>
          <p:cNvPr id="792" name="Google Shape;792;p27"/>
          <p:cNvSpPr txBox="1">
            <a:spLocks noGrp="1"/>
          </p:cNvSpPr>
          <p:nvPr>
            <p:ph type="body" idx="3"/>
          </p:nvPr>
        </p:nvSpPr>
        <p:spPr>
          <a:xfrm>
            <a:off x="873350" y="2903200"/>
            <a:ext cx="4960800" cy="3118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capteurs actifs sont des dispositifs qui émettent un signal pour détecter des changements dans l'environnement. Ils incluent des capteurs infrarouges, sonar, radar, et laser, qui sont utilisés dans une variété d'applications telles que la détection d'objets, la mesure de distance, la navigation et le contrôle industriel.</a:t>
            </a:r>
            <a:endParaRPr dirty="0">
              <a:latin typeface="Calibri" panose="020F0502020204030204" pitchFamily="34" charset="0"/>
              <a:cs typeface="Calibri" panose="020F0502020204030204" pitchFamily="34" charset="0"/>
            </a:endParaRPr>
          </a:p>
        </p:txBody>
      </p:sp>
      <p:sp>
        <p:nvSpPr>
          <p:cNvPr id="793" name="Google Shape;793;p27"/>
          <p:cNvSpPr txBox="1">
            <a:spLocks noGrp="1"/>
          </p:cNvSpPr>
          <p:nvPr>
            <p:ph type="subTitle" idx="1"/>
          </p:nvPr>
        </p:nvSpPr>
        <p:spPr>
          <a:xfrm>
            <a:off x="873360" y="1966175"/>
            <a:ext cx="49611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latin typeface="Calibri" panose="020F0502020204030204" pitchFamily="34" charset="0"/>
                <a:cs typeface="Calibri" panose="020F0502020204030204" pitchFamily="34" charset="0"/>
              </a:rPr>
              <a:t>Les capteurs actifs</a:t>
            </a:r>
            <a:endParaRPr dirty="0">
              <a:latin typeface="Calibri" panose="020F0502020204030204" pitchFamily="34" charset="0"/>
              <a:cs typeface="Calibri" panose="020F0502020204030204" pitchFamily="34" charset="0"/>
            </a:endParaRPr>
          </a:p>
        </p:txBody>
      </p:sp>
      <p:sp>
        <p:nvSpPr>
          <p:cNvPr id="794" name="Google Shape;794;p27"/>
          <p:cNvSpPr txBox="1">
            <a:spLocks noGrp="1"/>
          </p:cNvSpPr>
          <p:nvPr>
            <p:ph type="subTitle" idx="2"/>
          </p:nvPr>
        </p:nvSpPr>
        <p:spPr>
          <a:xfrm>
            <a:off x="6464155" y="1966175"/>
            <a:ext cx="4960800" cy="717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latin typeface="Calibri" panose="020F0502020204030204" pitchFamily="34" charset="0"/>
                <a:cs typeface="Calibri" panose="020F0502020204030204" pitchFamily="34" charset="0"/>
              </a:rPr>
              <a:t>Les cateurs Passifs</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2" name="Google Shape;812;p29"/>
          <p:cNvSpPr txBox="1">
            <a:spLocks noGrp="1"/>
          </p:cNvSpPr>
          <p:nvPr>
            <p:ph type="title"/>
          </p:nvPr>
        </p:nvSpPr>
        <p:spPr>
          <a:xfrm>
            <a:off x="-374173" y="991867"/>
            <a:ext cx="1220839" cy="109657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CI" dirty="0"/>
              <a:t> </a:t>
            </a:r>
            <a:endParaRPr dirty="0"/>
          </a:p>
        </p:txBody>
      </p:sp>
      <p:pic>
        <p:nvPicPr>
          <p:cNvPr id="7" name="Image 6">
            <a:extLst>
              <a:ext uri="{FF2B5EF4-FFF2-40B4-BE49-F238E27FC236}">
                <a16:creationId xmlns:a16="http://schemas.microsoft.com/office/drawing/2014/main" id="{7018CCBB-B39D-AAFA-ABF0-F9AB5D33B906}"/>
              </a:ext>
            </a:extLst>
          </p:cNvPr>
          <p:cNvPicPr>
            <a:picLocks noChangeAspect="1"/>
          </p:cNvPicPr>
          <p:nvPr/>
        </p:nvPicPr>
        <p:blipFill>
          <a:blip r:embed="rId3"/>
          <a:stretch>
            <a:fillRect/>
          </a:stretch>
        </p:blipFill>
        <p:spPr>
          <a:xfrm>
            <a:off x="635034" y="0"/>
            <a:ext cx="5187169" cy="6858000"/>
          </a:xfrm>
          <a:prstGeom prst="rect">
            <a:avLst/>
          </a:prstGeom>
        </p:spPr>
      </p:pic>
      <p:pic>
        <p:nvPicPr>
          <p:cNvPr id="9" name="Image 8">
            <a:extLst>
              <a:ext uri="{FF2B5EF4-FFF2-40B4-BE49-F238E27FC236}">
                <a16:creationId xmlns:a16="http://schemas.microsoft.com/office/drawing/2014/main" id="{E12E3ED8-9C93-EF72-2B8F-8CAE194E2632}"/>
              </a:ext>
            </a:extLst>
          </p:cNvPr>
          <p:cNvPicPr>
            <a:picLocks noChangeAspect="1"/>
          </p:cNvPicPr>
          <p:nvPr/>
        </p:nvPicPr>
        <p:blipFill>
          <a:blip r:embed="rId4"/>
          <a:stretch>
            <a:fillRect/>
          </a:stretch>
        </p:blipFill>
        <p:spPr>
          <a:xfrm>
            <a:off x="6451684" y="0"/>
            <a:ext cx="5187169"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34"/>
          <p:cNvSpPr/>
          <p:nvPr/>
        </p:nvSpPr>
        <p:spPr>
          <a:xfrm>
            <a:off x="1212304" y="1935306"/>
            <a:ext cx="4127340" cy="1042227"/>
          </a:xfrm>
          <a:prstGeom prst="rect">
            <a:avLst/>
          </a:prstGeom>
        </p:spPr>
        <p:txBody>
          <a:bodyPr>
            <a:prstTxWarp prst="textPlain">
              <a:avLst/>
            </a:prstTxWarp>
          </a:bodyPr>
          <a:lstStyle/>
          <a:p>
            <a:pPr lvl="0" algn="ct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Pause</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
        <p:nvSpPr>
          <p:cNvPr id="855" name="Google Shape;855;p34"/>
          <p:cNvSpPr/>
          <p:nvPr/>
        </p:nvSpPr>
        <p:spPr>
          <a:xfrm>
            <a:off x="1212304" y="3363173"/>
            <a:ext cx="4048318" cy="870160"/>
          </a:xfrm>
          <a:prstGeom prst="rect">
            <a:avLst/>
          </a:prstGeom>
        </p:spPr>
        <p:txBody>
          <a:bodyPr>
            <a:prstTxWarp prst="textPlain">
              <a:avLst/>
            </a:prstTxWarp>
          </a:bodyPr>
          <a:lstStyle/>
          <a:p>
            <a:pPr lvl="0" algn="ctr"/>
            <a:r>
              <a:rPr lang="fr-CI" b="1" dirty="0">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Exercices</a:t>
            </a: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01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actionneurs convertissent l'énergie en mouvement pour activer les systèmes mécaniques. Utilisés en robotique, industrie, médical, etc.</a:t>
            </a:r>
          </a:p>
        </p:txBody>
      </p:sp>
      <p:sp>
        <p:nvSpPr>
          <p:cNvPr id="775" name="Google Shape;775;p25"/>
          <p:cNvSpPr txBox="1">
            <a:spLocks noGrp="1"/>
          </p:cNvSpPr>
          <p:nvPr>
            <p:ph type="title"/>
          </p:nvPr>
        </p:nvSpPr>
        <p:spPr>
          <a:xfrm>
            <a:off x="4810624" y="1856293"/>
            <a:ext cx="7210344"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Les recepteurs(Actions)</a:t>
            </a:r>
            <a:endParaRPr dirty="0">
              <a:latin typeface="Calibri" panose="020F0502020204030204" pitchFamily="34" charset="0"/>
              <a:cs typeface="Calibri" panose="020F0502020204030204" pitchFamily="34" charset="0"/>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0</a:t>
            </a: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3</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116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0"/>
          <p:cNvSpPr txBox="1">
            <a:spLocks noGrp="1"/>
          </p:cNvSpPr>
          <p:nvPr>
            <p:ph type="title"/>
          </p:nvPr>
        </p:nvSpPr>
        <p:spPr>
          <a:xfrm>
            <a:off x="1025200" y="1888775"/>
            <a:ext cx="5581500" cy="7635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Actionneurs &amp; receptuers</a:t>
            </a:r>
            <a:endParaRPr dirty="0">
              <a:latin typeface="Calibri" panose="020F0502020204030204" pitchFamily="34" charset="0"/>
              <a:cs typeface="Calibri" panose="020F0502020204030204" pitchFamily="34" charset="0"/>
            </a:endParaRPr>
          </a:p>
        </p:txBody>
      </p:sp>
      <p:sp>
        <p:nvSpPr>
          <p:cNvPr id="1157" name="Google Shape;1157;p40"/>
          <p:cNvSpPr txBox="1">
            <a:spLocks noGrp="1"/>
          </p:cNvSpPr>
          <p:nvPr>
            <p:ph type="body" idx="1"/>
          </p:nvPr>
        </p:nvSpPr>
        <p:spPr>
          <a:xfrm>
            <a:off x="1025050" y="3469300"/>
            <a:ext cx="5581500" cy="1984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fr-FR" dirty="0">
                <a:latin typeface="Calibri" panose="020F0502020204030204" pitchFamily="34" charset="0"/>
                <a:cs typeface="Calibri" panose="020F0502020204030204" pitchFamily="34" charset="0"/>
              </a:rPr>
              <a:t>Les actionneurs transforment l'énergie en mouvement physique pour activer des systèmes mécaniques. Ils peuvent prendre différentes formes, telles que des moteurs, des vérins ou des solénoïdes, et être commandés par des signaux électriques. Les actionneurs sont utilisés dans des applications industrielles, robotiques, médicales, etc.</a:t>
            </a:r>
            <a:endParaRPr dirty="0">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D4A3625C-30B0-7151-CF92-ED219B5A63BB}"/>
              </a:ext>
            </a:extLst>
          </p:cNvPr>
          <p:cNvPicPr>
            <a:picLocks noChangeAspect="1"/>
          </p:cNvPicPr>
          <p:nvPr/>
        </p:nvPicPr>
        <p:blipFill>
          <a:blip r:embed="rId3"/>
          <a:stretch>
            <a:fillRect/>
          </a:stretch>
        </p:blipFill>
        <p:spPr>
          <a:xfrm>
            <a:off x="6801188" y="2270525"/>
            <a:ext cx="5135930" cy="38105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3467700" y="475498"/>
            <a:ext cx="5256600" cy="173702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err="1">
                <a:latin typeface="Calibri" panose="020F0502020204030204" pitchFamily="34" charset="0"/>
                <a:cs typeface="Calibri" panose="020F0502020204030204" pitchFamily="34" charset="0"/>
              </a:rPr>
              <a:t>Recepteurs</a:t>
            </a:r>
            <a:endParaRPr dirty="0">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EEA8B991-38E5-20DE-B046-F6308BCB8DBD}"/>
              </a:ext>
            </a:extLst>
          </p:cNvPr>
          <p:cNvPicPr>
            <a:picLocks noChangeAspect="1"/>
          </p:cNvPicPr>
          <p:nvPr/>
        </p:nvPicPr>
        <p:blipFill>
          <a:blip r:embed="rId3"/>
          <a:stretch>
            <a:fillRect/>
          </a:stretch>
        </p:blipFill>
        <p:spPr>
          <a:xfrm>
            <a:off x="1157110" y="2978726"/>
            <a:ext cx="3350723" cy="3403776"/>
          </a:xfrm>
          <a:prstGeom prst="rect">
            <a:avLst/>
          </a:prstGeom>
        </p:spPr>
      </p:pic>
      <p:pic>
        <p:nvPicPr>
          <p:cNvPr id="5" name="Image 4">
            <a:extLst>
              <a:ext uri="{FF2B5EF4-FFF2-40B4-BE49-F238E27FC236}">
                <a16:creationId xmlns:a16="http://schemas.microsoft.com/office/drawing/2014/main" id="{76DAB38A-0092-ED8E-B7B6-D6A2C999F39B}"/>
              </a:ext>
            </a:extLst>
          </p:cNvPr>
          <p:cNvPicPr>
            <a:picLocks noChangeAspect="1"/>
          </p:cNvPicPr>
          <p:nvPr/>
        </p:nvPicPr>
        <p:blipFill>
          <a:blip r:embed="rId4"/>
          <a:stretch>
            <a:fillRect/>
          </a:stretch>
        </p:blipFill>
        <p:spPr>
          <a:xfrm>
            <a:off x="8110891" y="2978725"/>
            <a:ext cx="3403776" cy="34037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31"/>
          <p:cNvSpPr txBox="1">
            <a:spLocks noGrp="1"/>
          </p:cNvSpPr>
          <p:nvPr>
            <p:ph type="title"/>
          </p:nvPr>
        </p:nvSpPr>
        <p:spPr>
          <a:xfrm>
            <a:off x="3467699" y="475498"/>
            <a:ext cx="5744033" cy="173702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Autres </a:t>
            </a:r>
            <a:r>
              <a:rPr lang="fr-FR" dirty="0" err="1">
                <a:latin typeface="Calibri" panose="020F0502020204030204" pitchFamily="34" charset="0"/>
                <a:cs typeface="Calibri" panose="020F0502020204030204" pitchFamily="34" charset="0"/>
              </a:rPr>
              <a:t>élements</a:t>
            </a:r>
            <a:endParaRPr dirty="0">
              <a:latin typeface="Calibri" panose="020F0502020204030204" pitchFamily="34" charset="0"/>
              <a:cs typeface="Calibri" panose="020F0502020204030204" pitchFamily="34" charset="0"/>
            </a:endParaRPr>
          </a:p>
        </p:txBody>
      </p:sp>
      <p:sp>
        <p:nvSpPr>
          <p:cNvPr id="2" name="ZoneTexte 1">
            <a:extLst>
              <a:ext uri="{FF2B5EF4-FFF2-40B4-BE49-F238E27FC236}">
                <a16:creationId xmlns:a16="http://schemas.microsoft.com/office/drawing/2014/main" id="{45614005-61B9-A2CC-6C47-E9A9D1F54DBC}"/>
              </a:ext>
            </a:extLst>
          </p:cNvPr>
          <p:cNvSpPr txBox="1"/>
          <p:nvPr/>
        </p:nvSpPr>
        <p:spPr>
          <a:xfrm>
            <a:off x="3467699" y="3838222"/>
            <a:ext cx="2927404" cy="2246769"/>
          </a:xfrm>
          <a:prstGeom prst="rect">
            <a:avLst/>
          </a:prstGeom>
          <a:noFill/>
        </p:spPr>
        <p:txBody>
          <a:bodyPr wrap="none" rtlCol="0">
            <a:spAutoFit/>
          </a:bodyPr>
          <a:lstStyle/>
          <a:p>
            <a:r>
              <a:rPr lang="fr-FR" sz="2000" b="1" dirty="0">
                <a:solidFill>
                  <a:schemeClr val="bg1">
                    <a:lumMod val="20000"/>
                    <a:lumOff val="80000"/>
                  </a:schemeClr>
                </a:solidFill>
                <a:latin typeface="Calibri" panose="020F0502020204030204" pitchFamily="34" charset="0"/>
                <a:cs typeface="Calibri" panose="020F0502020204030204" pitchFamily="34" charset="0"/>
              </a:rPr>
              <a:t>L’IDE Arduino</a:t>
            </a:r>
          </a:p>
          <a:p>
            <a:r>
              <a:rPr lang="fr-FR" sz="2000" b="1" dirty="0">
                <a:solidFill>
                  <a:schemeClr val="bg1">
                    <a:lumMod val="20000"/>
                    <a:lumOff val="80000"/>
                  </a:schemeClr>
                </a:solidFill>
                <a:latin typeface="Calibri" panose="020F0502020204030204" pitchFamily="34" charset="0"/>
                <a:cs typeface="Calibri" panose="020F0502020204030204" pitchFamily="34" charset="0"/>
              </a:rPr>
              <a:t>Les Modules</a:t>
            </a:r>
          </a:p>
          <a:p>
            <a:r>
              <a:rPr lang="fr-FR" sz="2000" b="1" dirty="0">
                <a:solidFill>
                  <a:schemeClr val="bg1">
                    <a:lumMod val="20000"/>
                    <a:lumOff val="80000"/>
                  </a:schemeClr>
                </a:solidFill>
                <a:latin typeface="Calibri" panose="020F0502020204030204" pitchFamily="34" charset="0"/>
                <a:cs typeface="Calibri" panose="020F0502020204030204" pitchFamily="34" charset="0"/>
              </a:rPr>
              <a:t>Le Protobord</a:t>
            </a:r>
          </a:p>
          <a:p>
            <a:r>
              <a:rPr lang="fr-FR" sz="2000" b="1" dirty="0">
                <a:solidFill>
                  <a:schemeClr val="bg1">
                    <a:lumMod val="20000"/>
                    <a:lumOff val="80000"/>
                  </a:schemeClr>
                </a:solidFill>
                <a:latin typeface="Calibri" panose="020F0502020204030204" pitchFamily="34" charset="0"/>
                <a:cs typeface="Calibri" panose="020F0502020204030204" pitchFamily="34" charset="0"/>
              </a:rPr>
              <a:t>Les Jumpers</a:t>
            </a:r>
          </a:p>
          <a:p>
            <a:r>
              <a:rPr lang="fr-FR" sz="2000" b="1" dirty="0">
                <a:solidFill>
                  <a:schemeClr val="bg1">
                    <a:lumMod val="20000"/>
                    <a:lumOff val="80000"/>
                  </a:schemeClr>
                </a:solidFill>
                <a:latin typeface="Calibri" panose="020F0502020204030204" pitchFamily="34" charset="0"/>
                <a:cs typeface="Calibri" panose="020F0502020204030204" pitchFamily="34" charset="0"/>
              </a:rPr>
              <a:t>Les résistances</a:t>
            </a:r>
          </a:p>
          <a:p>
            <a:r>
              <a:rPr lang="fr-FR" sz="2000" b="1" dirty="0">
                <a:solidFill>
                  <a:schemeClr val="bg1">
                    <a:lumMod val="20000"/>
                    <a:lumOff val="80000"/>
                  </a:schemeClr>
                </a:solidFill>
                <a:latin typeface="Calibri" panose="020F0502020204030204" pitchFamily="34" charset="0"/>
                <a:cs typeface="Calibri" panose="020F0502020204030204" pitchFamily="34" charset="0"/>
              </a:rPr>
              <a:t>Les autres types de cartes</a:t>
            </a:r>
          </a:p>
          <a:p>
            <a:endParaRPr lang="fr-CI" sz="2000" b="1" dirty="0">
              <a:solidFill>
                <a:schemeClr val="bg1">
                  <a:lumMod val="20000"/>
                  <a:lumOff val="8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595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t> </a:t>
            </a:r>
            <a:endParaRPr dirty="0"/>
          </a:p>
        </p:txBody>
      </p:sp>
      <p:sp>
        <p:nvSpPr>
          <p:cNvPr id="775" name="Google Shape;775;p25"/>
          <p:cNvSpPr txBox="1">
            <a:spLocks noGrp="1"/>
          </p:cNvSpPr>
          <p:nvPr>
            <p:ph type="title"/>
          </p:nvPr>
        </p:nvSpPr>
        <p:spPr>
          <a:xfrm>
            <a:off x="4810624" y="1856293"/>
            <a:ext cx="7210344"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Pratique…</a:t>
            </a:r>
            <a:endParaRPr dirty="0">
              <a:latin typeface="Calibri" panose="020F0502020204030204" pitchFamily="34" charset="0"/>
              <a:cs typeface="Calibri" panose="020F0502020204030204" pitchFamily="34" charset="0"/>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0</a:t>
            </a:r>
            <a:r>
              <a:rPr lang="fr-CI" b="1" dirty="0">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4</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BCA9AB8E-3D98-E8FE-B3A0-E28297D49FC7}"/>
              </a:ext>
            </a:extLst>
          </p:cNvPr>
          <p:cNvPicPr>
            <a:picLocks noChangeAspect="1"/>
          </p:cNvPicPr>
          <p:nvPr/>
        </p:nvPicPr>
        <p:blipFill>
          <a:blip r:embed="rId3"/>
          <a:stretch>
            <a:fillRect/>
          </a:stretch>
        </p:blipFill>
        <p:spPr>
          <a:xfrm>
            <a:off x="5863743" y="3561574"/>
            <a:ext cx="5578240" cy="2668263"/>
          </a:xfrm>
          <a:prstGeom prst="rect">
            <a:avLst/>
          </a:prstGeom>
        </p:spPr>
      </p:pic>
    </p:spTree>
    <p:extLst>
      <p:ext uri="{BB962C8B-B14F-4D97-AF65-F5344CB8AC3E}">
        <p14:creationId xmlns:p14="http://schemas.microsoft.com/office/powerpoint/2010/main" val="944913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42"/>
          <p:cNvSpPr txBox="1">
            <a:spLocks noGrp="1"/>
          </p:cNvSpPr>
          <p:nvPr>
            <p:ph type="subTitle" idx="1"/>
          </p:nvPr>
        </p:nvSpPr>
        <p:spPr>
          <a:xfrm>
            <a:off x="6363275" y="2716900"/>
            <a:ext cx="4136700" cy="7179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dirty="0">
                <a:latin typeface="Calibri" panose="020F0502020204030204" pitchFamily="34" charset="0"/>
                <a:cs typeface="Calibri" panose="020F0502020204030204" pitchFamily="34" charset="0"/>
              </a:rPr>
              <a:t>Do you have any questions?</a:t>
            </a:r>
            <a:endParaRPr dirty="0">
              <a:latin typeface="Calibri" panose="020F0502020204030204" pitchFamily="34" charset="0"/>
              <a:cs typeface="Calibri" panose="020F0502020204030204" pitchFamily="34" charset="0"/>
            </a:endParaRPr>
          </a:p>
        </p:txBody>
      </p:sp>
      <p:sp>
        <p:nvSpPr>
          <p:cNvPr id="1204" name="Google Shape;1204;p42"/>
          <p:cNvSpPr/>
          <p:nvPr/>
        </p:nvSpPr>
        <p:spPr>
          <a:xfrm>
            <a:off x="9508590" y="45536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5" name="Google Shape;1205;p42"/>
          <p:cNvGrpSpPr/>
          <p:nvPr/>
        </p:nvGrpSpPr>
        <p:grpSpPr>
          <a:xfrm>
            <a:off x="10041693" y="4543951"/>
            <a:ext cx="411849" cy="411917"/>
            <a:chOff x="5162200" y="4097750"/>
            <a:chExt cx="338385" cy="338414"/>
          </a:xfrm>
        </p:grpSpPr>
        <p:sp>
          <p:nvSpPr>
            <p:cNvPr id="1206" name="Google Shape;1206;p42"/>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2"/>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2"/>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42"/>
          <p:cNvSpPr/>
          <p:nvPr/>
        </p:nvSpPr>
        <p:spPr>
          <a:xfrm>
            <a:off x="8775700" y="45949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2"/>
          <p:cNvSpPr txBox="1">
            <a:spLocks noGrp="1"/>
          </p:cNvSpPr>
          <p:nvPr>
            <p:ph type="body" idx="2"/>
          </p:nvPr>
        </p:nvSpPr>
        <p:spPr>
          <a:xfrm>
            <a:off x="4918525" y="3276900"/>
            <a:ext cx="5581500" cy="1341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hello@joy-app.com</a:t>
            </a:r>
            <a:endParaRPr dirty="0">
              <a:latin typeface="Calibri" panose="020F0502020204030204" pitchFamily="34" charset="0"/>
              <a:cs typeface="Calibri" panose="020F0502020204030204" pitchFamily="34" charset="0"/>
            </a:endParaRPr>
          </a:p>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60 81 82 09</a:t>
            </a:r>
            <a:endParaRPr dirty="0">
              <a:latin typeface="Calibri" panose="020F0502020204030204" pitchFamily="34" charset="0"/>
              <a:cs typeface="Calibri" panose="020F0502020204030204" pitchFamily="34" charset="0"/>
            </a:endParaRPr>
          </a:p>
          <a:p>
            <a:pPr marL="0" lvl="0" indent="0" algn="r" rtl="0">
              <a:spcBef>
                <a:spcPts val="0"/>
              </a:spcBef>
              <a:spcAft>
                <a:spcPts val="0"/>
              </a:spcAft>
              <a:buNone/>
            </a:pPr>
            <a:r>
              <a:rPr lang="fr-CI" dirty="0">
                <a:latin typeface="Calibri" panose="020F0502020204030204" pitchFamily="34" charset="0"/>
                <a:cs typeface="Calibri" panose="020F0502020204030204" pitchFamily="34" charset="0"/>
              </a:rPr>
              <a:t>J</a:t>
            </a:r>
            <a:r>
              <a:rPr lang="en" dirty="0">
                <a:latin typeface="Calibri" panose="020F0502020204030204" pitchFamily="34" charset="0"/>
                <a:cs typeface="Calibri" panose="020F0502020204030204" pitchFamily="34" charset="0"/>
              </a:rPr>
              <a:t>oy-app.com</a:t>
            </a:r>
            <a:endParaRPr dirty="0">
              <a:latin typeface="Calibri" panose="020F0502020204030204" pitchFamily="34" charset="0"/>
              <a:cs typeface="Calibri" panose="020F0502020204030204" pitchFamily="34" charset="0"/>
            </a:endParaRPr>
          </a:p>
          <a:p>
            <a:pPr marL="0" lvl="0" indent="0" algn="r"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211" name="Google Shape;1211;p42"/>
          <p:cNvSpPr/>
          <p:nvPr/>
        </p:nvSpPr>
        <p:spPr>
          <a:xfrm>
            <a:off x="6052699" y="1768148"/>
            <a:ext cx="4400846" cy="801851"/>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698631" scaled="0"/>
                </a:gradFill>
                <a:latin typeface="Calibri" panose="020F0502020204030204" pitchFamily="34" charset="0"/>
                <a:cs typeface="Calibri" panose="020F0502020204030204" pitchFamily="3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3"/>
          <p:cNvSpPr txBox="1">
            <a:spLocks noGrp="1"/>
          </p:cNvSpPr>
          <p:nvPr>
            <p:ph type="title"/>
          </p:nvPr>
        </p:nvSpPr>
        <p:spPr>
          <a:xfrm>
            <a:off x="5435527" y="1932050"/>
            <a:ext cx="5754600"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Hello! I’m...</a:t>
            </a:r>
            <a:endParaRPr dirty="0">
              <a:latin typeface="Calibri" panose="020F0502020204030204" pitchFamily="34" charset="0"/>
              <a:cs typeface="Calibri" panose="020F0502020204030204" pitchFamily="34" charset="0"/>
            </a:endParaRPr>
          </a:p>
        </p:txBody>
      </p:sp>
      <p:sp>
        <p:nvSpPr>
          <p:cNvPr id="751" name="Google Shape;751;p23"/>
          <p:cNvSpPr txBox="1">
            <a:spLocks noGrp="1"/>
          </p:cNvSpPr>
          <p:nvPr>
            <p:ph type="body" idx="1"/>
          </p:nvPr>
        </p:nvSpPr>
        <p:spPr>
          <a:xfrm>
            <a:off x="5435500" y="3336350"/>
            <a:ext cx="5754600" cy="22359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fr-CI" dirty="0">
                <a:latin typeface="Calibri" panose="020F0502020204030204" pitchFamily="34" charset="0"/>
                <a:cs typeface="Calibri" panose="020F0502020204030204" pitchFamily="34" charset="0"/>
              </a:rPr>
              <a:t>Your trainner….</a:t>
            </a:r>
            <a:endParaRPr dirty="0">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640BD64A-6633-F6AD-82C5-95917F20CB78}"/>
              </a:ext>
            </a:extLst>
          </p:cNvPr>
          <p:cNvPicPr>
            <a:picLocks noChangeAspect="1"/>
          </p:cNvPicPr>
          <p:nvPr/>
        </p:nvPicPr>
        <p:blipFill>
          <a:blip r:embed="rId3"/>
          <a:stretch>
            <a:fillRect/>
          </a:stretch>
        </p:blipFill>
        <p:spPr>
          <a:xfrm>
            <a:off x="1455560" y="981074"/>
            <a:ext cx="4250856" cy="4042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26"/>
          <p:cNvSpPr/>
          <p:nvPr/>
        </p:nvSpPr>
        <p:spPr>
          <a:xfrm>
            <a:off x="1398150" y="2673463"/>
            <a:ext cx="4746000" cy="635400"/>
          </a:xfrm>
          <a:prstGeom prst="roundRect">
            <a:avLst>
              <a:gd name="adj" fmla="val 50000"/>
            </a:avLst>
          </a:prstGeom>
          <a:gradFill>
            <a:gsLst>
              <a:gs pos="0">
                <a:schemeClr val="accent1"/>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txBox="1">
            <a:spLocks noGrp="1"/>
          </p:cNvSpPr>
          <p:nvPr>
            <p:ph type="title"/>
          </p:nvPr>
        </p:nvSpPr>
        <p:spPr>
          <a:xfrm>
            <a:off x="1263900" y="1202863"/>
            <a:ext cx="7291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Connaissez-vous?</a:t>
            </a:r>
            <a:endParaRPr dirty="0">
              <a:latin typeface="Calibri" panose="020F0502020204030204" pitchFamily="34" charset="0"/>
              <a:cs typeface="Calibri" panose="020F0502020204030204" pitchFamily="34" charset="0"/>
            </a:endParaRPr>
          </a:p>
        </p:txBody>
      </p:sp>
      <p:sp>
        <p:nvSpPr>
          <p:cNvPr id="783" name="Google Shape;783;p26"/>
          <p:cNvSpPr txBox="1">
            <a:spLocks noGrp="1"/>
          </p:cNvSpPr>
          <p:nvPr>
            <p:ph type="subTitle" idx="1"/>
          </p:nvPr>
        </p:nvSpPr>
        <p:spPr>
          <a:xfrm>
            <a:off x="1542000" y="2687638"/>
            <a:ext cx="4523100" cy="5451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dirty="0">
                <a:latin typeface="Calibri" panose="020F0502020204030204" pitchFamily="34" charset="0"/>
                <a:cs typeface="Calibri" panose="020F0502020204030204" pitchFamily="34" charset="0"/>
              </a:rPr>
              <a:t>IOT</a:t>
            </a:r>
            <a:endParaRPr dirty="0">
              <a:latin typeface="Calibri" panose="020F0502020204030204" pitchFamily="34" charset="0"/>
              <a:cs typeface="Calibri" panose="020F0502020204030204" pitchFamily="34" charset="0"/>
            </a:endParaRPr>
          </a:p>
        </p:txBody>
      </p:sp>
      <p:sp>
        <p:nvSpPr>
          <p:cNvPr id="784" name="Google Shape;784;p26"/>
          <p:cNvSpPr txBox="1">
            <a:spLocks noGrp="1"/>
          </p:cNvSpPr>
          <p:nvPr>
            <p:ph type="body" idx="2"/>
          </p:nvPr>
        </p:nvSpPr>
        <p:spPr>
          <a:xfrm>
            <a:off x="1313350" y="3674838"/>
            <a:ext cx="8236800" cy="1980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L'IoT connecte des objets à Internet, créant un écosystème intelligent et interconnecté. Les objets connectés peuvent surveiller, contrôler et automatiser divers aspects de notre vie quotidienne, offrant efficacité, commodité et sécurité. Cependant, la sécurité, la confidentialité et la gestion des données sont des défis. L'article explore l'IoT, ses avantages et défis, et son potentiel pour l'avenir.</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28"/>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fr-FR" sz="4000" dirty="0">
                <a:latin typeface="Calibri" panose="020F0502020204030204" pitchFamily="34" charset="0"/>
                <a:cs typeface="Calibri" panose="020F0502020204030204" pitchFamily="34" charset="0"/>
              </a:rPr>
              <a:t>Le quart de vos connaissances proviennent de votre enseignant, l'autre quart de vos amis, l'autre quart de vous-même et l'autre quart de vos recherches personnelles</a:t>
            </a:r>
            <a:endParaRPr sz="4000" dirty="0">
              <a:latin typeface="Calibri" panose="020F0502020204030204" pitchFamily="34" charset="0"/>
              <a:cs typeface="Calibri" panose="020F0502020204030204" pitchFamily="34" charset="0"/>
            </a:endParaRPr>
          </a:p>
        </p:txBody>
      </p:sp>
      <p:sp>
        <p:nvSpPr>
          <p:cNvPr id="800" name="Google Shape;800;p28"/>
          <p:cNvSpPr txBox="1">
            <a:spLocks noGrp="1"/>
          </p:cNvSpPr>
          <p:nvPr>
            <p:ph type="subTitle" idx="1"/>
          </p:nvPr>
        </p:nvSpPr>
        <p:spPr>
          <a:xfrm>
            <a:off x="632875" y="5919475"/>
            <a:ext cx="11379900" cy="717900"/>
          </a:xfrm>
          <a:prstGeom prst="rect">
            <a:avLst/>
          </a:prstGeom>
        </p:spPr>
        <p:txBody>
          <a:bodyPr spcFirstLastPara="1" wrap="square" lIns="121900" tIns="121900" rIns="121900" bIns="121900" anchor="b" anchorCtr="0">
            <a:noAutofit/>
          </a:bodyPr>
          <a:lstStyle/>
          <a:p>
            <a:pPr marL="457200" lvl="0" indent="0" algn="ctr" rtl="0">
              <a:spcBef>
                <a:spcPts val="0"/>
              </a:spcBef>
              <a:spcAft>
                <a:spcPts val="0"/>
              </a:spcAft>
              <a:buNone/>
            </a:pPr>
            <a:r>
              <a:rPr lang="en" dirty="0">
                <a:latin typeface="Calibri" panose="020F0502020204030204" pitchFamily="34" charset="0"/>
                <a:cs typeface="Calibri" panose="020F0502020204030204" pitchFamily="34" charset="0"/>
              </a:rPr>
              <a:t>Citation Indienne</a:t>
            </a:r>
            <a:endParaRPr dirty="0">
              <a:latin typeface="Calibri" panose="020F0502020204030204" pitchFamily="34" charset="0"/>
              <a:cs typeface="Calibri" panose="020F0502020204030204" pitchFamily="34" charset="0"/>
            </a:endParaRPr>
          </a:p>
        </p:txBody>
      </p:sp>
      <p:grpSp>
        <p:nvGrpSpPr>
          <p:cNvPr id="801" name="Google Shape;801;p28"/>
          <p:cNvGrpSpPr/>
          <p:nvPr/>
        </p:nvGrpSpPr>
        <p:grpSpPr>
          <a:xfrm rot="10800000">
            <a:off x="295793" y="329451"/>
            <a:ext cx="1237846" cy="872004"/>
            <a:chOff x="621403" y="597265"/>
            <a:chExt cx="1588204" cy="1118814"/>
          </a:xfrm>
        </p:grpSpPr>
        <p:sp>
          <p:nvSpPr>
            <p:cNvPr id="802" name="Google Shape;802;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Google Shape;803;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804" name="Google Shape;804;p28"/>
          <p:cNvGrpSpPr/>
          <p:nvPr/>
        </p:nvGrpSpPr>
        <p:grpSpPr>
          <a:xfrm>
            <a:off x="10692368" y="5681101"/>
            <a:ext cx="1237846" cy="872004"/>
            <a:chOff x="621403" y="597265"/>
            <a:chExt cx="1588204" cy="1118814"/>
          </a:xfrm>
        </p:grpSpPr>
        <p:sp>
          <p:nvSpPr>
            <p:cNvPr id="805" name="Google Shape;805;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Google Shape;806;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gradFill>
              <a:gsLst>
                <a:gs pos="0">
                  <a:schemeClr val="accent1"/>
                </a:gs>
                <a:gs pos="100000">
                  <a:schemeClr val="accent2"/>
                </a:gs>
              </a:gsLst>
              <a:lin ang="2698631"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5241300" y="3202813"/>
            <a:ext cx="5678100" cy="2075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cartes programmables sont des dispositifs électroniques conçus pour être programmés par l'utilisateur pour effectuer des fonctions spécifiques…..</a:t>
            </a:r>
            <a:endParaRPr dirty="0">
              <a:latin typeface="Calibri" panose="020F0502020204030204" pitchFamily="34" charset="0"/>
              <a:cs typeface="Calibri" panose="020F0502020204030204" pitchFamily="34" charset="0"/>
            </a:endParaRPr>
          </a:p>
        </p:txBody>
      </p:sp>
      <p:sp>
        <p:nvSpPr>
          <p:cNvPr id="775" name="Google Shape;775;p25"/>
          <p:cNvSpPr txBox="1">
            <a:spLocks noGrp="1"/>
          </p:cNvSpPr>
          <p:nvPr>
            <p:ph type="title"/>
          </p:nvPr>
        </p:nvSpPr>
        <p:spPr>
          <a:xfrm>
            <a:off x="5241300" y="1580088"/>
            <a:ext cx="5235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200" dirty="0">
                <a:latin typeface="Calibri" panose="020F0502020204030204" pitchFamily="34" charset="0"/>
                <a:cs typeface="Calibri" panose="020F0502020204030204" pitchFamily="34" charset="0"/>
              </a:rPr>
              <a:t>Les équipements(Cartes programmables)</a:t>
            </a:r>
            <a:endParaRPr sz="3200" dirty="0">
              <a:latin typeface="Calibri" panose="020F0502020204030204" pitchFamily="34" charset="0"/>
              <a:cs typeface="Calibri" panose="020F0502020204030204" pitchFamily="34" charset="0"/>
            </a:endParaRPr>
          </a:p>
        </p:txBody>
      </p:sp>
      <p:sp>
        <p:nvSpPr>
          <p:cNvPr id="776" name="Google Shape;776;p25"/>
          <p:cNvSpPr/>
          <p:nvPr/>
        </p:nvSpPr>
        <p:spPr>
          <a:xfrm>
            <a:off x="1272599" y="1845362"/>
            <a:ext cx="3538025" cy="2719275"/>
          </a:xfrm>
          <a:prstGeom prst="rect">
            <a:avLst/>
          </a:prstGeom>
        </p:spPr>
        <p:txBody>
          <a:bodyPr>
            <a:prstTxWarp prst="textPlain">
              <a:avLst/>
            </a:prstTxWarp>
          </a:bodyPr>
          <a:lstStyle/>
          <a:p>
            <a:pPr lvl="0" algn="ctr"/>
            <a:r>
              <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34"/>
          <p:cNvSpPr/>
          <p:nvPr/>
        </p:nvSpPr>
        <p:spPr>
          <a:xfrm>
            <a:off x="1212304" y="1935306"/>
            <a:ext cx="4127340" cy="1042227"/>
          </a:xfrm>
          <a:prstGeom prst="rect">
            <a:avLst/>
          </a:prstGeom>
        </p:spPr>
        <p:txBody>
          <a:bodyPr>
            <a:prstTxWarp prst="textPlain">
              <a:avLst/>
            </a:prstTxWarp>
          </a:bodyPr>
          <a:lstStyle/>
          <a:p>
            <a:pPr lvl="0" algn="ct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Pause</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
        <p:nvSpPr>
          <p:cNvPr id="855" name="Google Shape;855;p34"/>
          <p:cNvSpPr/>
          <p:nvPr/>
        </p:nvSpPr>
        <p:spPr>
          <a:xfrm>
            <a:off x="1212304" y="3363173"/>
            <a:ext cx="4048318" cy="870160"/>
          </a:xfrm>
          <a:prstGeom prst="rect">
            <a:avLst/>
          </a:prstGeom>
        </p:spPr>
        <p:txBody>
          <a:bodyPr>
            <a:prstTxWarp prst="textPlain">
              <a:avLst/>
            </a:prstTxWarp>
          </a:bodyPr>
          <a:lstStyle/>
          <a:p>
            <a:pPr lvl="0" algn="ctr"/>
            <a:r>
              <a:rPr lang="fr-CI"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rPr>
              <a:t>Recherches….</a:t>
            </a:r>
            <a:endParaRPr b="1" i="0" dirty="0">
              <a:ln>
                <a:noFill/>
              </a:ln>
              <a:gradFill>
                <a:gsLst>
                  <a:gs pos="0">
                    <a:schemeClr val="accent1"/>
                  </a:gs>
                  <a:gs pos="100000">
                    <a:schemeClr val="accent2"/>
                  </a:gs>
                </a:gsLst>
                <a:lin ang="2700006" scaled="0"/>
              </a:gradFill>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5847643" y="968844"/>
            <a:ext cx="3868963"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fr-CI" dirty="0">
                <a:latin typeface="Calibri" panose="020F0502020204030204" pitchFamily="34" charset="0"/>
                <a:cs typeface="Calibri" panose="020F0502020204030204" pitchFamily="34" charset="0"/>
              </a:rPr>
              <a:t>Arduino</a:t>
            </a:r>
            <a:endParaRPr dirty="0">
              <a:latin typeface="Calibri" panose="020F0502020204030204" pitchFamily="34" charset="0"/>
              <a:cs typeface="Calibri" panose="020F0502020204030204" pitchFamily="34" charset="0"/>
            </a:endParaRPr>
          </a:p>
        </p:txBody>
      </p:sp>
      <p:sp>
        <p:nvSpPr>
          <p:cNvPr id="819" name="Google Shape;819;p30"/>
          <p:cNvSpPr txBox="1">
            <a:spLocks noGrp="1"/>
          </p:cNvSpPr>
          <p:nvPr>
            <p:ph type="body" idx="1"/>
          </p:nvPr>
        </p:nvSpPr>
        <p:spPr>
          <a:xfrm>
            <a:off x="6096000" y="2449487"/>
            <a:ext cx="5049422" cy="2777269"/>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Cartes électroniques open-source, programmables et polyvalentes pour les projets de bricolage et professionnels. Equipées de microcontrôleurs et d'entrées/sorties pour interagir avec d'autres composants. Utilisées pour la robotique, les objets connectés et l'automatisation de la maison.</a:t>
            </a:r>
            <a:endParaRPr dirty="0">
              <a:latin typeface="Calibri" panose="020F0502020204030204" pitchFamily="34" charset="0"/>
              <a:cs typeface="Calibri" panose="020F0502020204030204" pitchFamily="34" charset="0"/>
            </a:endParaRPr>
          </a:p>
        </p:txBody>
      </p:sp>
      <p:pic>
        <p:nvPicPr>
          <p:cNvPr id="820" name="Google Shape;820;p30"/>
          <p:cNvPicPr preferRelativeResize="0"/>
          <p:nvPr/>
        </p:nvPicPr>
        <p:blipFill>
          <a:blip r:embed="rId3"/>
          <a:srcRect l="1099" r="1099"/>
          <a:stretch/>
        </p:blipFill>
        <p:spPr>
          <a:xfrm>
            <a:off x="1046578" y="1385650"/>
            <a:ext cx="4665600" cy="3506400"/>
          </a:xfrm>
          <a:prstGeom prst="roundRect">
            <a:avLst>
              <a:gd name="adj" fmla="val 0"/>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5881510" y="1124688"/>
            <a:ext cx="3868963" cy="1324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CI" sz="4400" dirty="0">
                <a:latin typeface="Calibri" panose="020F0502020204030204" pitchFamily="34" charset="0"/>
                <a:cs typeface="Calibri" panose="020F0502020204030204" pitchFamily="34" charset="0"/>
              </a:rPr>
              <a:t>Les cartes </a:t>
            </a:r>
            <a:r>
              <a:rPr lang="fr-CI" sz="4400" dirty="0" err="1">
                <a:latin typeface="Calibri" panose="020F0502020204030204" pitchFamily="34" charset="0"/>
                <a:cs typeface="Calibri" panose="020F0502020204030204" pitchFamily="34" charset="0"/>
              </a:rPr>
              <a:t>Espressif</a:t>
            </a:r>
            <a:endParaRPr sz="4400" dirty="0">
              <a:latin typeface="Calibri" panose="020F0502020204030204" pitchFamily="34" charset="0"/>
              <a:cs typeface="Calibri" panose="020F0502020204030204" pitchFamily="34" charset="0"/>
            </a:endParaRPr>
          </a:p>
        </p:txBody>
      </p:sp>
      <p:sp>
        <p:nvSpPr>
          <p:cNvPr id="819" name="Google Shape;819;p30"/>
          <p:cNvSpPr txBox="1">
            <a:spLocks noGrp="1"/>
          </p:cNvSpPr>
          <p:nvPr>
            <p:ph type="body" idx="1"/>
          </p:nvPr>
        </p:nvSpPr>
        <p:spPr>
          <a:xfrm>
            <a:off x="5881510" y="2562377"/>
            <a:ext cx="5689600" cy="149161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Les cartes </a:t>
            </a:r>
            <a:r>
              <a:rPr lang="fr-FR" dirty="0" err="1">
                <a:latin typeface="Calibri" panose="020F0502020204030204" pitchFamily="34" charset="0"/>
                <a:cs typeface="Calibri" panose="020F0502020204030204" pitchFamily="34" charset="0"/>
              </a:rPr>
              <a:t>Espressif</a:t>
            </a:r>
            <a:r>
              <a:rPr lang="fr-FR" dirty="0">
                <a:latin typeface="Calibri" panose="020F0502020204030204" pitchFamily="34" charset="0"/>
                <a:cs typeface="Calibri" panose="020F0502020204030204" pitchFamily="34" charset="0"/>
              </a:rPr>
              <a:t> sont basées sur des microcontrôleurs Wi-Fi de la famille ESP32 et ESP8266 ,pour les projets IoT. Elles ont une faible consommation d'énergie et peuvent se connecter à Internet. Elles sont compatibles avec l'IDE Arduino et disposent d'un SDK pour une programmation plus avancée.</a:t>
            </a:r>
            <a:endParaRPr dirty="0">
              <a:latin typeface="Calibri" panose="020F0502020204030204" pitchFamily="34" charset="0"/>
              <a:cs typeface="Calibri" panose="020F0502020204030204" pitchFamily="34" charset="0"/>
            </a:endParaRPr>
          </a:p>
        </p:txBody>
      </p:sp>
      <p:pic>
        <p:nvPicPr>
          <p:cNvPr id="820" name="Google Shape;820;p30"/>
          <p:cNvPicPr preferRelativeResize="0"/>
          <p:nvPr/>
        </p:nvPicPr>
        <p:blipFill>
          <a:blip r:embed="rId3"/>
          <a:srcRect t="12423" b="12423"/>
          <a:stretch/>
        </p:blipFill>
        <p:spPr>
          <a:xfrm>
            <a:off x="1046578" y="1385650"/>
            <a:ext cx="4665600" cy="3506400"/>
          </a:xfrm>
          <a:prstGeom prst="roundRect">
            <a:avLst>
              <a:gd name="adj" fmla="val 0"/>
            </a:avLst>
          </a:prstGeom>
          <a:noFill/>
          <a:ln>
            <a:noFill/>
          </a:ln>
        </p:spPr>
      </p:pic>
    </p:spTree>
    <p:extLst>
      <p:ext uri="{BB962C8B-B14F-4D97-AF65-F5344CB8AC3E}">
        <p14:creationId xmlns:p14="http://schemas.microsoft.com/office/powerpoint/2010/main" val="132700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5384799" y="1181133"/>
            <a:ext cx="3868963" cy="13248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fr-CI" sz="4400" dirty="0">
                <a:latin typeface="Calibri" panose="020F0502020204030204" pitchFamily="34" charset="0"/>
                <a:cs typeface="Calibri" panose="020F0502020204030204" pitchFamily="34" charset="0"/>
              </a:rPr>
              <a:t>Raspberry PI</a:t>
            </a:r>
            <a:endParaRPr sz="4400" dirty="0">
              <a:latin typeface="Calibri" panose="020F0502020204030204" pitchFamily="34" charset="0"/>
              <a:cs typeface="Calibri" panose="020F0502020204030204" pitchFamily="34" charset="0"/>
            </a:endParaRPr>
          </a:p>
        </p:txBody>
      </p:sp>
      <p:sp>
        <p:nvSpPr>
          <p:cNvPr id="819" name="Google Shape;819;p30"/>
          <p:cNvSpPr txBox="1">
            <a:spLocks noGrp="1"/>
          </p:cNvSpPr>
          <p:nvPr>
            <p:ph type="body" idx="1"/>
          </p:nvPr>
        </p:nvSpPr>
        <p:spPr>
          <a:xfrm>
            <a:off x="6096000" y="2372957"/>
            <a:ext cx="5881511" cy="149161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dirty="0">
                <a:latin typeface="Calibri" panose="020F0502020204030204" pitchFamily="34" charset="0"/>
                <a:cs typeface="Calibri" panose="020F0502020204030204" pitchFamily="34" charset="0"/>
              </a:rPr>
              <a:t>La Raspberry Pi est un petit ordinateur </a:t>
            </a:r>
            <a:r>
              <a:rPr lang="fr-FR" dirty="0" err="1">
                <a:latin typeface="Calibri" panose="020F0502020204030204" pitchFamily="34" charset="0"/>
                <a:cs typeface="Calibri" panose="020F0502020204030204" pitchFamily="34" charset="0"/>
              </a:rPr>
              <a:t>monocarte</a:t>
            </a:r>
            <a:r>
              <a:rPr lang="fr-FR" dirty="0">
                <a:latin typeface="Calibri" panose="020F0502020204030204" pitchFamily="34" charset="0"/>
                <a:cs typeface="Calibri" panose="020F0502020204030204" pitchFamily="34" charset="0"/>
              </a:rPr>
              <a:t> conçu pour l'enseignement de la science informatique et utilisé pour une variété de projets tels que les centres multimédias, l'automatisation résidentielle, la robotique et l'IoT. Avec un faible coût et une grande polyvalence, c'est un outil puissant pour les passionnés de DIY, les étudiants et les professionnels.</a:t>
            </a:r>
            <a:endParaRPr dirty="0">
              <a:latin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DB45BB21-EA55-D257-0E89-97A6F15F7DA7}"/>
              </a:ext>
            </a:extLst>
          </p:cNvPr>
          <p:cNvPicPr>
            <a:picLocks noChangeAspect="1"/>
          </p:cNvPicPr>
          <p:nvPr/>
        </p:nvPicPr>
        <p:blipFill>
          <a:blip r:embed="rId3"/>
          <a:stretch>
            <a:fillRect/>
          </a:stretch>
        </p:blipFill>
        <p:spPr>
          <a:xfrm>
            <a:off x="959555" y="1326862"/>
            <a:ext cx="5021991" cy="3583805"/>
          </a:xfrm>
          <a:prstGeom prst="rect">
            <a:avLst/>
          </a:prstGeom>
        </p:spPr>
      </p:pic>
    </p:spTree>
    <p:extLst>
      <p:ext uri="{BB962C8B-B14F-4D97-AF65-F5344CB8AC3E}">
        <p14:creationId xmlns:p14="http://schemas.microsoft.com/office/powerpoint/2010/main" val="263760750"/>
      </p:ext>
    </p:extLst>
  </p:cSld>
  <p:clrMapOvr>
    <a:masterClrMapping/>
  </p:clrMapOvr>
</p:sld>
</file>

<file path=ppt/theme/theme1.xml><?xml version="1.0" encoding="utf-8"?>
<a:theme xmlns:a="http://schemas.openxmlformats.org/drawingml/2006/main" name="SlidesMania · Modern Dark ">
  <a:themeElements>
    <a:clrScheme name="Simple Light">
      <a:dk1>
        <a:srgbClr val="000000"/>
      </a:dk1>
      <a:lt1>
        <a:srgbClr val="E392FA"/>
      </a:lt1>
      <a:dk2>
        <a:srgbClr val="FFFFFF"/>
      </a:dk2>
      <a:lt2>
        <a:srgbClr val="EEEEEE"/>
      </a:lt2>
      <a:accent1>
        <a:srgbClr val="E392FA"/>
      </a:accent1>
      <a:accent2>
        <a:srgbClr val="93A9F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TotalTime>
  <Words>577</Words>
  <Application>Microsoft Office PowerPoint</Application>
  <PresentationFormat>Grand écran</PresentationFormat>
  <Paragraphs>53</Paragraphs>
  <Slides>19</Slides>
  <Notes>19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DM Sans</vt:lpstr>
      <vt:lpstr>Abril Fatface</vt:lpstr>
      <vt:lpstr>Aldrich</vt:lpstr>
      <vt:lpstr>Barlow Condensed</vt:lpstr>
      <vt:lpstr>Calibri</vt:lpstr>
      <vt:lpstr>SlidesMania · Modern Dark </vt:lpstr>
      <vt:lpstr>Présentation PowerPoint</vt:lpstr>
      <vt:lpstr>Hello! I’m...</vt:lpstr>
      <vt:lpstr>Connaissez-vous?</vt:lpstr>
      <vt:lpstr>Le quart de vos connaissances proviennent de votre enseignant, l'autre quart de vos amis, l'autre quart de vous-même et l'autre quart de vos recherches personnelles</vt:lpstr>
      <vt:lpstr>Les équipements(Cartes programmables)</vt:lpstr>
      <vt:lpstr>Présentation PowerPoint</vt:lpstr>
      <vt:lpstr>Arduino</vt:lpstr>
      <vt:lpstr>Les cartes Espressif</vt:lpstr>
      <vt:lpstr>Raspberry PI</vt:lpstr>
      <vt:lpstr>Les capteurs</vt:lpstr>
      <vt:lpstr>Les types de capteurs</vt:lpstr>
      <vt:lpstr> </vt:lpstr>
      <vt:lpstr>Présentation PowerPoint</vt:lpstr>
      <vt:lpstr>Les recepteurs(Actions)</vt:lpstr>
      <vt:lpstr>Actionneurs &amp; receptuers</vt:lpstr>
      <vt:lpstr>Recepteurs</vt:lpstr>
      <vt:lpstr>Autres élements</vt:lpstr>
      <vt:lpstr>Pratique…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Bassirou</dc:creator>
  <cp:lastModifiedBy>Ouédraogo Bassirou</cp:lastModifiedBy>
  <cp:revision>3</cp:revision>
  <dcterms:modified xsi:type="dcterms:W3CDTF">2023-04-06T09:29:21Z</dcterms:modified>
</cp:coreProperties>
</file>